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03" r:id="rId2"/>
    <p:sldId id="256" r:id="rId3"/>
    <p:sldId id="257" r:id="rId4"/>
    <p:sldId id="267" r:id="rId5"/>
    <p:sldId id="268" r:id="rId6"/>
    <p:sldId id="258" r:id="rId7"/>
    <p:sldId id="273" r:id="rId8"/>
    <p:sldId id="274" r:id="rId9"/>
    <p:sldId id="275" r:id="rId10"/>
    <p:sldId id="276" r:id="rId11"/>
    <p:sldId id="260" r:id="rId12"/>
    <p:sldId id="261" r:id="rId13"/>
    <p:sldId id="262" r:id="rId14"/>
    <p:sldId id="263" r:id="rId15"/>
    <p:sldId id="264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5" r:id="rId24"/>
    <p:sldId id="286" r:id="rId25"/>
    <p:sldId id="287" r:id="rId26"/>
    <p:sldId id="353" r:id="rId27"/>
    <p:sldId id="292" r:id="rId28"/>
    <p:sldId id="288" r:id="rId29"/>
    <p:sldId id="289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354" r:id="rId41"/>
    <p:sldId id="270" r:id="rId42"/>
    <p:sldId id="271" r:id="rId43"/>
    <p:sldId id="272" r:id="rId44"/>
    <p:sldId id="329" r:id="rId45"/>
    <p:sldId id="309" r:id="rId46"/>
    <p:sldId id="304" r:id="rId47"/>
    <p:sldId id="305" r:id="rId48"/>
    <p:sldId id="306" r:id="rId49"/>
    <p:sldId id="307" r:id="rId50"/>
    <p:sldId id="308" r:id="rId51"/>
    <p:sldId id="315" r:id="rId52"/>
    <p:sldId id="316" r:id="rId53"/>
    <p:sldId id="310" r:id="rId54"/>
    <p:sldId id="311" r:id="rId55"/>
    <p:sldId id="312" r:id="rId56"/>
    <p:sldId id="313" r:id="rId57"/>
    <p:sldId id="318" r:id="rId58"/>
    <p:sldId id="319" r:id="rId59"/>
    <p:sldId id="440" r:id="rId60"/>
    <p:sldId id="320" r:id="rId61"/>
    <p:sldId id="321" r:id="rId62"/>
    <p:sldId id="322" r:id="rId63"/>
    <p:sldId id="323" r:id="rId64"/>
    <p:sldId id="325" r:id="rId65"/>
    <p:sldId id="324" r:id="rId66"/>
    <p:sldId id="326" r:id="rId67"/>
    <p:sldId id="327" r:id="rId68"/>
    <p:sldId id="328" r:id="rId69"/>
    <p:sldId id="331" r:id="rId70"/>
    <p:sldId id="332" r:id="rId71"/>
    <p:sldId id="333" r:id="rId72"/>
    <p:sldId id="334" r:id="rId73"/>
    <p:sldId id="335" r:id="rId74"/>
    <p:sldId id="336" r:id="rId75"/>
    <p:sldId id="337" r:id="rId76"/>
    <p:sldId id="338" r:id="rId77"/>
    <p:sldId id="339" r:id="rId78"/>
    <p:sldId id="340" r:id="rId79"/>
    <p:sldId id="344" r:id="rId80"/>
    <p:sldId id="341" r:id="rId81"/>
    <p:sldId id="342" r:id="rId82"/>
    <p:sldId id="343" r:id="rId83"/>
    <p:sldId id="352" r:id="rId84"/>
    <p:sldId id="349" r:id="rId85"/>
    <p:sldId id="350" r:id="rId86"/>
    <p:sldId id="351" r:id="rId87"/>
    <p:sldId id="345" r:id="rId88"/>
    <p:sldId id="346" r:id="rId89"/>
    <p:sldId id="347" r:id="rId90"/>
    <p:sldId id="348" r:id="rId91"/>
    <p:sldId id="355" r:id="rId92"/>
    <p:sldId id="356" r:id="rId93"/>
    <p:sldId id="357" r:id="rId94"/>
    <p:sldId id="361" r:id="rId95"/>
    <p:sldId id="358" r:id="rId96"/>
    <p:sldId id="359" r:id="rId97"/>
    <p:sldId id="360" r:id="rId98"/>
    <p:sldId id="362" r:id="rId99"/>
    <p:sldId id="363" r:id="rId100"/>
    <p:sldId id="364" r:id="rId101"/>
    <p:sldId id="365" r:id="rId102"/>
    <p:sldId id="366" r:id="rId103"/>
    <p:sldId id="367" r:id="rId104"/>
    <p:sldId id="368" r:id="rId105"/>
    <p:sldId id="369" r:id="rId106"/>
    <p:sldId id="370" r:id="rId107"/>
    <p:sldId id="371" r:id="rId108"/>
    <p:sldId id="372" r:id="rId109"/>
    <p:sldId id="373" r:id="rId110"/>
    <p:sldId id="374" r:id="rId111"/>
    <p:sldId id="375" r:id="rId112"/>
    <p:sldId id="376" r:id="rId113"/>
    <p:sldId id="377" r:id="rId114"/>
    <p:sldId id="378" r:id="rId115"/>
    <p:sldId id="379" r:id="rId116"/>
    <p:sldId id="380" r:id="rId117"/>
    <p:sldId id="381" r:id="rId118"/>
    <p:sldId id="382" r:id="rId119"/>
    <p:sldId id="383" r:id="rId120"/>
    <p:sldId id="384" r:id="rId121"/>
    <p:sldId id="385" r:id="rId122"/>
    <p:sldId id="386" r:id="rId123"/>
    <p:sldId id="387" r:id="rId124"/>
    <p:sldId id="388" r:id="rId125"/>
    <p:sldId id="389" r:id="rId126"/>
    <p:sldId id="390" r:id="rId127"/>
    <p:sldId id="391" r:id="rId128"/>
    <p:sldId id="392" r:id="rId129"/>
    <p:sldId id="393" r:id="rId130"/>
    <p:sldId id="394" r:id="rId131"/>
    <p:sldId id="395" r:id="rId132"/>
    <p:sldId id="396" r:id="rId133"/>
    <p:sldId id="397" r:id="rId134"/>
    <p:sldId id="398" r:id="rId135"/>
    <p:sldId id="399" r:id="rId136"/>
    <p:sldId id="400" r:id="rId137"/>
    <p:sldId id="401" r:id="rId138"/>
    <p:sldId id="402" r:id="rId139"/>
    <p:sldId id="403" r:id="rId140"/>
    <p:sldId id="404" r:id="rId141"/>
    <p:sldId id="405" r:id="rId142"/>
    <p:sldId id="406" r:id="rId143"/>
    <p:sldId id="407" r:id="rId144"/>
    <p:sldId id="408" r:id="rId145"/>
    <p:sldId id="409" r:id="rId146"/>
    <p:sldId id="410" r:id="rId147"/>
    <p:sldId id="411" r:id="rId148"/>
    <p:sldId id="412" r:id="rId149"/>
    <p:sldId id="413" r:id="rId150"/>
    <p:sldId id="414" r:id="rId151"/>
    <p:sldId id="415" r:id="rId152"/>
    <p:sldId id="416" r:id="rId153"/>
    <p:sldId id="417" r:id="rId154"/>
    <p:sldId id="418" r:id="rId155"/>
    <p:sldId id="419" r:id="rId156"/>
    <p:sldId id="420" r:id="rId157"/>
    <p:sldId id="426" r:id="rId158"/>
    <p:sldId id="429" r:id="rId159"/>
    <p:sldId id="427" r:id="rId160"/>
    <p:sldId id="430" r:id="rId161"/>
    <p:sldId id="431" r:id="rId162"/>
    <p:sldId id="432" r:id="rId163"/>
    <p:sldId id="433" r:id="rId164"/>
    <p:sldId id="434" r:id="rId165"/>
    <p:sldId id="435" r:id="rId166"/>
    <p:sldId id="436" r:id="rId167"/>
    <p:sldId id="437" r:id="rId168"/>
    <p:sldId id="438" r:id="rId169"/>
    <p:sldId id="439" r:id="rId170"/>
  </p:sldIdLst>
  <p:sldSz cx="12192000" cy="6858000"/>
  <p:notesSz cx="6858000" cy="9144000"/>
  <p:embeddedFontLst>
    <p:embeddedFont>
      <p:font typeface="나눔바른고딕" panose="020B0600000101010101" charset="-127"/>
      <p:regular r:id="rId171"/>
      <p:bold r:id="rId172"/>
    </p:embeddedFont>
    <p:embeddedFont>
      <p:font typeface="Arial Black" panose="020B0A04020102020204" pitchFamily="34" charset="0"/>
      <p:bold r:id="rId173"/>
    </p:embeddedFont>
    <p:embeddedFont>
      <p:font typeface="나눔스퀘어" panose="020B0600000101010101" pitchFamily="50" charset="-127"/>
      <p:regular r:id="rId174"/>
    </p:embeddedFont>
    <p:embeddedFont>
      <p:font typeface="나눔스퀘어 Bold" panose="020B0600000101010101" pitchFamily="50" charset="-127"/>
      <p:bold r:id="rId175"/>
    </p:embeddedFont>
    <p:embeddedFont>
      <p:font typeface="나눔스퀘어OTF ExtraBold" panose="020B0600000101010101" pitchFamily="34" charset="-127"/>
      <p:bold r:id="rId176"/>
    </p:embeddedFont>
    <p:embeddedFont>
      <p:font typeface="맑은 고딕" panose="020B0503020000020004" pitchFamily="50" charset="-127"/>
      <p:regular r:id="rId177"/>
      <p:bold r:id="rId17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89" autoAdjust="0"/>
    <p:restoredTop sz="94660"/>
  </p:normalViewPr>
  <p:slideViewPr>
    <p:cSldViewPr snapToGrid="0">
      <p:cViewPr varScale="1">
        <p:scale>
          <a:sx n="86" d="100"/>
          <a:sy n="86" d="100"/>
        </p:scale>
        <p:origin x="92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slide" Target="slides/slide158.xml"/><Relationship Id="rId175" Type="http://schemas.openxmlformats.org/officeDocument/2006/relationships/font" Target="fonts/font5.fntdata"/><Relationship Id="rId170" Type="http://schemas.openxmlformats.org/officeDocument/2006/relationships/slide" Target="slides/slide169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font" Target="fonts/font1.fntdata"/><Relationship Id="rId176" Type="http://schemas.openxmlformats.org/officeDocument/2006/relationships/font" Target="fonts/font6.fntdata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font" Target="fonts/font2.fntdata"/><Relationship Id="rId180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font" Target="fonts/font8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font" Target="fonts/font4.fntdata"/><Relationship Id="rId179" Type="http://schemas.openxmlformats.org/officeDocument/2006/relationships/presProps" Target="presProp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17A7A8-4558-4865-B3D5-A864E03C02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D767FFF-8887-453E-AF87-C074A1BD88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95E081-5F89-4F7E-9859-C57766E6C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3925CE-69CD-41E8-8088-B9E6E529F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247043-79EA-47B6-A38F-DAEC3B245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9805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D76A64-91F2-4AD3-8E0E-6B68204DC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24A384-20C2-48A3-98B2-728051FDA8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541EF9-8602-4E60-8131-8C63BBAEC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6CF79CC-E8B8-44FB-86A8-38E49F6B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2AC363-AEF2-4087-BAA7-DC04AE144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185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CDE02E-2AD5-409D-B151-1C92E8305B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076330-1E5E-476D-82CF-22FF50CCE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661A67-F97E-4FF5-AF53-1F0217E81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BA3B54-99A7-4B61-8144-0545EE2F0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D39B24-8CC0-40B7-BC18-F2F6F01C5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1327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A68CB-AD7B-41B3-83CF-B9F78323C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DB7C0E-C12B-4C6B-AE6E-272D51264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41A86B-83BF-42F2-9565-E5ABE4C8E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BE4D5B-2E47-4E70-828C-B2371BE5F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AC6390-C8E0-42C3-8B9C-97C27749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7381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C5FBBB-18A5-4A5D-9961-020C923F5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30C030-8E4E-4D85-8427-D5DB0D3452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FFB1B5-309C-4F13-A15B-44B023BC2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B07E8B-E3CA-442E-B5E4-2347464FE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88721D-F448-4F3E-9328-31D1CF165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0784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5DCA6A-313F-4DC4-876F-3394E9D5A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97375E-81B0-4A40-BE9E-A454335117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29678B1-7ABF-4BB1-BCF2-F4CDB1509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BCAB15-A112-44E4-9B8D-E4604135A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04BD92-63CE-4183-B9ED-4E7B7CC75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6E65D9-CC35-451F-9386-E443B8D0E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7636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68B618-23CB-4EC9-852B-F185D63D6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F30F62-2F8A-4724-AF92-ECD3324ED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834BBE8-7C08-4544-B368-2C9A036F5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76B72A1-E70B-4486-93B3-9DD88A83CC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E6A2BDC-9783-4789-9936-674707478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7A7AC97-E30D-475A-882F-5D2697665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E0EAC9-0867-4A37-BCB5-F33E34A22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E4C2D16-8F38-49A8-8829-E92687F26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7949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D82055-601D-41E1-A68F-1D43671CF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07EF92-0090-4E69-A8C2-3E68AB19B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5C7519F-CDBD-4C45-8204-B619BF71D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83C484F-EF3E-4980-A396-3189CAA79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908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7BC2A4C-2482-4A4D-8675-8078BBB2B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120C302-A113-4271-BE5B-BB5D0E5DA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7DE7815-9611-4A33-9D64-E39F0A584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61314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803B0D-DEB7-47FB-AE1E-068155763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E545F0-5A46-4F41-9D02-C16375EE9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89F64A-2BA2-4D46-B52B-29A3CA30D6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0557B7-82CE-4466-A00C-6362FD40B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500E48-DB87-4DB3-AB5D-87DF18AB4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1131E8-161E-49A8-BF1D-FD686C6CA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933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0C7E8-5694-4911-AF1D-64C141BEA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0784AF4-98E6-4465-A052-D319283524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7EE9A7-215A-48A2-B066-47A990224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4FE5C6-746D-4EDF-8B12-C3A58C85A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B9ED95-161E-4445-A223-FD57CCD68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B5607F9-2627-4E6E-A9CF-3768F21A8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966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3BB39D-75B5-4A9B-BC38-3A65AAC09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DF70ED-52A2-48AD-AD22-1A1E1AA73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391E42-DDBF-492D-AC54-7B3A6DC73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2F2F90-D1C7-4887-93A5-2E653A4EFC4E}" type="datetimeFigureOut">
              <a:rPr lang="ko-KR" altLang="en-US" smtClean="0"/>
              <a:t>2018-12-16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4981BA-DAD8-47A5-A759-19975C9158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43CCB4-D46A-4776-8F65-1A895EFE95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BF35D-B877-48CC-8CCD-3FE0F88F7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9961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4497422" y="2951946"/>
            <a:ext cx="3197157" cy="754053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Introducing APPLE</a:t>
            </a:r>
          </a:p>
          <a:p>
            <a:pPr algn="ctr"/>
            <a:r>
              <a:rPr lang="en-US" altLang="ko-KR" sz="15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20171148 </a:t>
            </a:r>
            <a:r>
              <a:rPr lang="ko-KR" altLang="en-US" sz="15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이창헌</a:t>
            </a:r>
            <a:endParaRPr lang="ko-KR" altLang="en-US" sz="15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7" name="Motion Graphics - CV">
            <a:hlinkClick r:id="" action="ppaction://media"/>
            <a:extLst>
              <a:ext uri="{FF2B5EF4-FFF2-40B4-BE49-F238E27FC236}">
                <a16:creationId xmlns:a16="http://schemas.microsoft.com/office/drawing/2014/main" id="{B86BAD77-02ED-44B1-9CD8-0A6FBA2700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-16074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558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"/>
    </mc:Choice>
    <mc:Fallback xmlns="">
      <p:transition spd="slow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4427919" y="3075057"/>
            <a:ext cx="333617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 </a:t>
            </a:r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PPT </a:t>
            </a:r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주제는</a:t>
            </a:r>
          </a:p>
        </p:txBody>
      </p:sp>
    </p:spTree>
    <p:extLst>
      <p:ext uri="{BB962C8B-B14F-4D97-AF65-F5344CB8AC3E}">
        <p14:creationId xmlns:p14="http://schemas.microsoft.com/office/powerpoint/2010/main" val="54596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20C6CEB-5C1F-47C0-BC55-54257920A0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074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C2FA01-ED56-459C-B6CD-375C74B89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83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ACF4886-997B-4B5A-95CC-BBF1D46D88E1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05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44B9603-1C70-4980-9BCF-49B0510A2C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5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FDB6E31-A0B7-43CE-9AE7-5ABB4B103C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2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EE9F7A1-9FC4-48D5-8A31-C886B7A97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365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628747-F181-41F1-801D-450B2D7B3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5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275BF3D-8877-4226-ABD9-46B5F191F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60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0EBFFE9-7D38-447B-982B-9F23D01A0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154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3311E4B-0747-4FD3-B33C-A5E23FA8C2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8" r="16169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92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248652" y="3075057"/>
            <a:ext cx="34989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2228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6B97F5-493C-4D91-9BB8-29DCB641FB97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77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26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C0BD8C-A609-46D2-AD35-6C1DF1138657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4" t="-175" r="10001" b="175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794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46C8204-371A-4D7D-9BE5-04358DDE81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6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8B3C72-1DBB-44B7-9862-610C26630214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363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1E209CF-2B10-440B-A554-AB77C4F00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603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B0A65A-95E9-4217-AB4D-6E61B57052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576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974F5F8-ACFD-4AD1-A2E5-15FDAF1CFF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07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B603462-0DD6-4697-932B-38BB3F64FD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050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BB69E28-08B8-4CB0-A259-CE7E82CC19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08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C3DD3F4-02D5-40DC-8AD6-92804ADBBF2D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77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599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110637" y="3075057"/>
            <a:ext cx="919234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740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9B6FDEE-0E0D-41DF-9A03-E2EE7FC88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259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CE40A82-2DEF-461D-8125-FBC0A6463812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4" t="-175" r="10001" b="175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36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9E21BD6-8C29-4A03-B0B4-346987E00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428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D5E554C-8828-40E2-96F3-A326E96D21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558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F67393A-0CDF-45D4-8CE4-FB1DC9B33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8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3E82661-8565-4D09-A9ED-E52931D94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310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EA90D28-6807-4AE7-B9A1-EEABDA5C44F5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45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DC5A3F-03D3-4363-8302-2E496E4C516D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4" t="-175" r="10001" b="175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760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89F82B0-FAB6-4132-8AE3-8573136F40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0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E1C4CFB-091F-40A4-97AF-0AD93A07B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97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150886" y="3075057"/>
            <a:ext cx="1214403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APP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458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BE62F5E-2555-4BBF-A04D-280589615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48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262DB02-F5FF-4ED0-9D8F-3ADA88A25215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77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836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F30AA8-C175-4FEB-92A4-50B693569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70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C9E2A45-8329-4E28-B8EC-1185A36D5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07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FEA1D98-7306-449B-8CD6-C1825B6E21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932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87ADDB-5C01-462F-BBA0-88A8CBB67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41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17AF111-1A1D-4F96-B035-2086B8EF8E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481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1A7A97-74C9-466F-AE6A-A244FB84C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325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974D9D-86FE-4A81-8CD4-A7A5873BA2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8B05A16-07A2-4D92-A293-687C1BAA7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94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4EAE51-70D4-440E-A002-CA3DEE31EC59}"/>
              </a:ext>
            </a:extLst>
          </p:cNvPr>
          <p:cNvSpPr txBox="1"/>
          <p:nvPr/>
        </p:nvSpPr>
        <p:spPr>
          <a:xfrm>
            <a:off x="5153762" y="3075057"/>
            <a:ext cx="1602145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APPL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89054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9C1EB4D-3D7D-4B82-A7F3-CAE0FC1AF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8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36A47CB-7335-49CF-8BFF-58C3F4E6AED8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6" r="-1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25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747530B-A6CE-4D31-8798-D49FA60A28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75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8A17EA5-E0C7-48EA-AADB-53DD1C9A9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938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3AD91CF-CF25-4C10-914C-DABDF5F37475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4" t="-175" r="10001" b="175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46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005EE4-68CD-4566-B51E-DF657B216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95E1E0-B863-4EB0-AC1F-3FDED37B9D55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77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70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883D7B-A058-49C1-9AB8-5370099F78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991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A873AC-09D2-4881-BF91-428D0B9E8B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837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"/>
    </mc:Choice>
    <mc:Fallback xmlns="">
      <p:transition spd="slow" advTm="60"/>
    </mc:Fallback>
  </mc:AlternateContent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93FDAFC-719E-4354-BFFF-810B8469D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587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4EAE51-70D4-440E-A002-CA3DEE31EC59}"/>
              </a:ext>
            </a:extLst>
          </p:cNvPr>
          <p:cNvSpPr txBox="1"/>
          <p:nvPr/>
        </p:nvSpPr>
        <p:spPr>
          <a:xfrm>
            <a:off x="5153762" y="3075057"/>
            <a:ext cx="1832964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APPLE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02735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E28C214-9163-46EF-AA47-56F207DCF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6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A5EEBE8-7487-43AE-8A47-890CAC674B72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48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0E42624-1E50-4EE9-9CBD-1DE56539D6E3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4" t="-175" r="10001" b="175"/>
          <a:stretch/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015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F84721B-BE68-4351-8BEF-1042FF4FEE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73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6CD6BC-270C-489E-9D82-45E748071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606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5A9773D-60CE-419B-BCFD-A878CAE4C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543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BE59AC4-D805-4CE7-9B96-D612A1FD0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7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"/>
    </mc:Choice>
    <mc:Fallback xmlns="">
      <p:transition spd="slow" advTm="50"/>
    </mc:Fallback>
  </mc:AlternateContent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FB7567-6C9E-4C41-A62E-064D1E56983E}"/>
              </a:ext>
            </a:extLst>
          </p:cNvPr>
          <p:cNvSpPr txBox="1"/>
          <p:nvPr/>
        </p:nvSpPr>
        <p:spPr>
          <a:xfrm>
            <a:off x="5077938" y="2967335"/>
            <a:ext cx="2036134" cy="923330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다양한</a:t>
            </a:r>
            <a:endParaRPr lang="ko-KR" altLang="en-US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4EAE91-7AF9-4F37-B4C2-7C2EB9694BF1}"/>
              </a:ext>
            </a:extLst>
          </p:cNvPr>
          <p:cNvSpPr txBox="1"/>
          <p:nvPr/>
        </p:nvSpPr>
        <p:spPr>
          <a:xfrm>
            <a:off x="4059582" y="2921168"/>
            <a:ext cx="4072846" cy="1015663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latin typeface="Arial Black" panose="020B0A04020102020204" pitchFamily="34" charset="0"/>
                <a:ea typeface="나눔바른고딕" panose="020B0603020101020101" pitchFamily="50" charset="-127"/>
              </a:rPr>
              <a:t>VARIOUS</a:t>
            </a:r>
            <a:endParaRPr lang="ko-KR" altLang="en-US" sz="60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7762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"/>
    </mc:Choice>
    <mc:Fallback xmlns="">
      <p:transition spd="slow" advTm="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FB7567-6C9E-4C41-A62E-064D1E56983E}"/>
              </a:ext>
            </a:extLst>
          </p:cNvPr>
          <p:cNvSpPr txBox="1"/>
          <p:nvPr/>
        </p:nvSpPr>
        <p:spPr>
          <a:xfrm>
            <a:off x="5077939" y="2967335"/>
            <a:ext cx="2036135" cy="923330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컨셉의</a:t>
            </a:r>
            <a:endParaRPr lang="ko-KR" altLang="en-US" sz="28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4EAE91-7AF9-4F37-B4C2-7C2EB9694BF1}"/>
              </a:ext>
            </a:extLst>
          </p:cNvPr>
          <p:cNvSpPr txBox="1"/>
          <p:nvPr/>
        </p:nvSpPr>
        <p:spPr>
          <a:xfrm>
            <a:off x="3930189" y="2921168"/>
            <a:ext cx="4331635" cy="1015663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latin typeface="Arial Black" panose="020B0A04020102020204" pitchFamily="34" charset="0"/>
                <a:ea typeface="나눔바른고딕" panose="020B0603020101020101" pitchFamily="50" charset="-127"/>
              </a:rPr>
              <a:t>CONCEPT</a:t>
            </a:r>
            <a:endParaRPr lang="ko-KR" altLang="en-US" sz="60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603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"/>
    </mc:Choice>
    <mc:Fallback xmlns="">
      <p:transition spd="slow" advTm="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4" grpId="0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FB7567-6C9E-4C41-A62E-064D1E56983E}"/>
              </a:ext>
            </a:extLst>
          </p:cNvPr>
          <p:cNvSpPr txBox="1"/>
          <p:nvPr/>
        </p:nvSpPr>
        <p:spPr>
          <a:xfrm>
            <a:off x="4323722" y="2828836"/>
            <a:ext cx="3544560" cy="120032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사진들을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6793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933E62-47B7-4341-8942-7B752C6C7BCA}"/>
              </a:ext>
            </a:extLst>
          </p:cNvPr>
          <p:cNvSpPr txBox="1"/>
          <p:nvPr/>
        </p:nvSpPr>
        <p:spPr>
          <a:xfrm>
            <a:off x="5077933" y="2967335"/>
            <a:ext cx="2074607" cy="923330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아이폰</a:t>
            </a:r>
          </a:p>
        </p:txBody>
      </p:sp>
    </p:spTree>
    <p:extLst>
      <p:ext uri="{BB962C8B-B14F-4D97-AF65-F5344CB8AC3E}">
        <p14:creationId xmlns:p14="http://schemas.microsoft.com/office/powerpoint/2010/main" val="36854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FB7567-6C9E-4C41-A62E-064D1E56983E}"/>
              </a:ext>
            </a:extLst>
          </p:cNvPr>
          <p:cNvSpPr txBox="1"/>
          <p:nvPr/>
        </p:nvSpPr>
        <p:spPr>
          <a:xfrm>
            <a:off x="4084875" y="3044279"/>
            <a:ext cx="4022256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찍을 수 있습니다</a:t>
            </a:r>
            <a:endParaRPr lang="ko-KR" altLang="en-US" sz="2000" dirty="0">
              <a:solidFill>
                <a:schemeClr val="bg1"/>
              </a:solidFill>
              <a:latin typeface="나눔스퀘어OTF ExtraBold" panose="020B0600000101010101" pitchFamily="34" charset="-127"/>
              <a:ea typeface="나눔스퀘어OTF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268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5032252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4342BD-38FA-4DA8-855A-ABD41DC999C5}"/>
              </a:ext>
            </a:extLst>
          </p:cNvPr>
          <p:cNvSpPr txBox="1"/>
          <p:nvPr/>
        </p:nvSpPr>
        <p:spPr>
          <a:xfrm>
            <a:off x="5032247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</a:t>
            </a:r>
            <a:r>
              <a:rPr lang="ko-KR" altLang="en-US" sz="4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바</a:t>
            </a:r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4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로금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98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5032252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4342BD-38FA-4DA8-855A-ABD41DC999C5}"/>
              </a:ext>
            </a:extLst>
          </p:cNvPr>
          <p:cNvSpPr txBox="1"/>
          <p:nvPr/>
        </p:nvSpPr>
        <p:spPr>
          <a:xfrm>
            <a:off x="5032247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</a:t>
            </a:r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금 </a:t>
            </a:r>
            <a:r>
              <a:rPr lang="ko-KR" altLang="en-US" sz="4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로금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0473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5032252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4342BD-38FA-4DA8-855A-ABD41DC999C5}"/>
              </a:ext>
            </a:extLst>
          </p:cNvPr>
          <p:cNvSpPr txBox="1"/>
          <p:nvPr/>
        </p:nvSpPr>
        <p:spPr>
          <a:xfrm>
            <a:off x="5032247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지바</a:t>
            </a:r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4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바</a:t>
            </a:r>
            <a:r>
              <a:rPr lang="ko-KR" altLang="en-US" sz="4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금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9274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5032252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4342BD-38FA-4DA8-855A-ABD41DC999C5}"/>
              </a:ext>
            </a:extLst>
          </p:cNvPr>
          <p:cNvSpPr txBox="1"/>
          <p:nvPr/>
        </p:nvSpPr>
        <p:spPr>
          <a:xfrm>
            <a:off x="5032247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지바</a:t>
            </a:r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바</a:t>
            </a:r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4532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5032252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4342BD-38FA-4DA8-855A-ABD41DC999C5}"/>
              </a:ext>
            </a:extLst>
          </p:cNvPr>
          <p:cNvSpPr txBox="1"/>
          <p:nvPr/>
        </p:nvSpPr>
        <p:spPr>
          <a:xfrm>
            <a:off x="5032247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</p:spTree>
    <p:extLst>
      <p:ext uri="{BB962C8B-B14F-4D97-AF65-F5344CB8AC3E}">
        <p14:creationId xmlns:p14="http://schemas.microsoft.com/office/powerpoint/2010/main" val="2944317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D4342BD-38FA-4DA8-855A-ABD41DC999C5}"/>
              </a:ext>
            </a:extLst>
          </p:cNvPr>
          <p:cNvSpPr txBox="1"/>
          <p:nvPr/>
        </p:nvSpPr>
        <p:spPr>
          <a:xfrm>
            <a:off x="4725926" y="3013502"/>
            <a:ext cx="2740148" cy="830997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</p:spTree>
    <p:extLst>
      <p:ext uri="{BB962C8B-B14F-4D97-AF65-F5344CB8AC3E}">
        <p14:creationId xmlns:p14="http://schemas.microsoft.com/office/powerpoint/2010/main" val="33179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5032252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4342BD-38FA-4DA8-855A-ABD41DC999C5}"/>
              </a:ext>
            </a:extLst>
          </p:cNvPr>
          <p:cNvSpPr txBox="1"/>
          <p:nvPr/>
        </p:nvSpPr>
        <p:spPr>
          <a:xfrm>
            <a:off x="4511078" y="2921169"/>
            <a:ext cx="3169845" cy="1015663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</p:spTree>
    <p:extLst>
      <p:ext uri="{BB962C8B-B14F-4D97-AF65-F5344CB8AC3E}">
        <p14:creationId xmlns:p14="http://schemas.microsoft.com/office/powerpoint/2010/main" val="230444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5032252" y="3075057"/>
            <a:ext cx="212750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지금 바로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4342BD-38FA-4DA8-855A-ABD41DC999C5}"/>
              </a:ext>
            </a:extLst>
          </p:cNvPr>
          <p:cNvSpPr txBox="1"/>
          <p:nvPr/>
        </p:nvSpPr>
        <p:spPr>
          <a:xfrm>
            <a:off x="2066853" y="2921169"/>
            <a:ext cx="8058294" cy="1015663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구매하세요</a:t>
            </a:r>
          </a:p>
        </p:txBody>
      </p:sp>
    </p:spTree>
    <p:extLst>
      <p:ext uri="{BB962C8B-B14F-4D97-AF65-F5344CB8AC3E}">
        <p14:creationId xmlns:p14="http://schemas.microsoft.com/office/powerpoint/2010/main" val="3324765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24A6F9-9B93-48EB-B93E-5D53E93348A2}"/>
              </a:ext>
            </a:extLst>
          </p:cNvPr>
          <p:cNvSpPr txBox="1"/>
          <p:nvPr/>
        </p:nvSpPr>
        <p:spPr>
          <a:xfrm>
            <a:off x="4324350" y="4533135"/>
            <a:ext cx="3543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 err="1">
                <a:solidFill>
                  <a:schemeClr val="bg1"/>
                </a:solidFill>
                <a:latin typeface="Arial Black" panose="020B0A04020102020204" pitchFamily="34" charset="0"/>
              </a:rPr>
              <a:t>iPHONE</a:t>
            </a:r>
            <a:endParaRPr lang="ko-KR" altLang="en-US" sz="4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CC93FDD-43A0-425D-A90F-E01B19B1A32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437" y="1940186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29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933E62-47B7-4341-8942-7B752C6C7BCA}"/>
              </a:ext>
            </a:extLst>
          </p:cNvPr>
          <p:cNvSpPr txBox="1"/>
          <p:nvPr/>
        </p:nvSpPr>
        <p:spPr>
          <a:xfrm>
            <a:off x="4767752" y="2828836"/>
            <a:ext cx="2704587" cy="120032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72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아이폰</a:t>
            </a:r>
          </a:p>
        </p:txBody>
      </p:sp>
    </p:spTree>
    <p:extLst>
      <p:ext uri="{BB962C8B-B14F-4D97-AF65-F5344CB8AC3E}">
        <p14:creationId xmlns:p14="http://schemas.microsoft.com/office/powerpoint/2010/main" val="368921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933E62-47B7-4341-8942-7B752C6C7BCA}"/>
              </a:ext>
            </a:extLst>
          </p:cNvPr>
          <p:cNvSpPr txBox="1"/>
          <p:nvPr/>
        </p:nvSpPr>
        <p:spPr>
          <a:xfrm>
            <a:off x="4356582" y="2644170"/>
            <a:ext cx="3546164" cy="1569660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9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아이폰</a:t>
            </a:r>
          </a:p>
        </p:txBody>
      </p:sp>
    </p:spTree>
    <p:extLst>
      <p:ext uri="{BB962C8B-B14F-4D97-AF65-F5344CB8AC3E}">
        <p14:creationId xmlns:p14="http://schemas.microsoft.com/office/powerpoint/2010/main" val="2641051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"/>
    </mc:Choice>
    <mc:Fallback xmlns="">
      <p:transition spd="slow" advTm="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3881355" y="3075057"/>
            <a:ext cx="395653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  </a:t>
            </a:r>
            <a:r>
              <a:rPr lang="ko-KR" altLang="en-US" sz="4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</a:t>
            </a:r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만드는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5316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318383" y="3075057"/>
            <a:ext cx="1555234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이것은</a:t>
            </a:r>
          </a:p>
        </p:txBody>
      </p:sp>
    </p:spTree>
    <p:extLst>
      <p:ext uri="{BB962C8B-B14F-4D97-AF65-F5344CB8AC3E}">
        <p14:creationId xmlns:p14="http://schemas.microsoft.com/office/powerpoint/2010/main" val="127035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3881355" y="3075057"/>
            <a:ext cx="4469493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  </a:t>
            </a:r>
            <a:r>
              <a:rPr lang="ko-KR" altLang="en-US" sz="4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시작합</a:t>
            </a:r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만드는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7731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3881355" y="3075057"/>
            <a:ext cx="4926349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  </a:t>
            </a:r>
            <a:r>
              <a:rPr lang="ko-KR" altLang="en-US" sz="4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시작합니</a:t>
            </a:r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만드는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104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3881355" y="3075057"/>
            <a:ext cx="6038833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  </a:t>
            </a:r>
            <a:r>
              <a:rPr lang="ko-KR" altLang="en-US" sz="4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시작합니다</a:t>
            </a:r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만드는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058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3881355" y="3075057"/>
            <a:ext cx="5383205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  </a:t>
            </a:r>
            <a:r>
              <a:rPr lang="ko-KR" altLang="en-US" sz="4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시작합니다</a:t>
            </a:r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만드는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318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919" y="457919"/>
            <a:ext cx="5942162" cy="594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69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"/>
    </mc:Choice>
    <mc:Fallback xmlns="">
      <p:transition spd="slow" advTm="12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4803824" y="3075057"/>
            <a:ext cx="258436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소개하는</a:t>
            </a:r>
          </a:p>
        </p:txBody>
      </p:sp>
    </p:spTree>
    <p:extLst>
      <p:ext uri="{BB962C8B-B14F-4D97-AF65-F5344CB8AC3E}">
        <p14:creationId xmlns:p14="http://schemas.microsoft.com/office/powerpoint/2010/main" val="2888026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E68A2E4-C812-42FE-8F31-6B6742955A83}"/>
              </a:ext>
            </a:extLst>
          </p:cNvPr>
          <p:cNvSpPr txBox="1"/>
          <p:nvPr/>
        </p:nvSpPr>
        <p:spPr>
          <a:xfrm>
            <a:off x="5275908" y="2921168"/>
            <a:ext cx="1640193" cy="1015663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dirty="0">
                <a:latin typeface="나눔스퀘어OTF ExtraBold" panose="020B0600000101010101" pitchFamily="34" charset="-127"/>
                <a:ea typeface="나눔스퀘어OTF ExtraBold" panose="020B0600000101010101" pitchFamily="34" charset="-127"/>
              </a:rPr>
              <a:t>광고</a:t>
            </a:r>
          </a:p>
        </p:txBody>
      </p:sp>
    </p:spTree>
    <p:extLst>
      <p:ext uri="{BB962C8B-B14F-4D97-AF65-F5344CB8AC3E}">
        <p14:creationId xmlns:p14="http://schemas.microsoft.com/office/powerpoint/2010/main" val="42274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546817" y="3075057"/>
            <a:ext cx="1098379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무려</a:t>
            </a:r>
          </a:p>
        </p:txBody>
      </p:sp>
    </p:spTree>
    <p:extLst>
      <p:ext uri="{BB962C8B-B14F-4D97-AF65-F5344CB8AC3E}">
        <p14:creationId xmlns:p14="http://schemas.microsoft.com/office/powerpoint/2010/main" val="1874763644"/>
      </p:ext>
    </p:extLst>
  </p:cSld>
  <p:clrMapOvr>
    <a:masterClrMapping/>
  </p:clrMapOvr>
  <p:transition spd="slow" advTm="400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C5EEB17-CB13-4928-8F2F-1817C0C68FD8}"/>
              </a:ext>
            </a:extLst>
          </p:cNvPr>
          <p:cNvSpPr txBox="1"/>
          <p:nvPr/>
        </p:nvSpPr>
        <p:spPr>
          <a:xfrm>
            <a:off x="5464608" y="-31485542"/>
            <a:ext cx="484427" cy="31485542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endParaRPr lang="en-US" altLang="ko-KR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B00F16-5D18-49D3-B68A-EB6A5E76608D}"/>
              </a:ext>
            </a:extLst>
          </p:cNvPr>
          <p:cNvSpPr txBox="1"/>
          <p:nvPr/>
        </p:nvSpPr>
        <p:spPr>
          <a:xfrm>
            <a:off x="5949035" y="6858000"/>
            <a:ext cx="484427" cy="31485542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</a:t>
            </a:r>
          </a:p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</a:t>
            </a:r>
          </a:p>
          <a:p>
            <a:pPr algn="ctr"/>
            <a:endParaRPr lang="en-US" altLang="ko-KR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54BACCA-9F90-4AFD-A9B8-940CA2F66FED}"/>
              </a:ext>
            </a:extLst>
          </p:cNvPr>
          <p:cNvGrpSpPr/>
          <p:nvPr/>
        </p:nvGrpSpPr>
        <p:grpSpPr>
          <a:xfrm>
            <a:off x="44451" y="0"/>
            <a:ext cx="12192000" cy="6858000"/>
            <a:chOff x="0" y="0"/>
            <a:chExt cx="12192000" cy="685800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DDD5F151-7A05-4795-91FD-AC7E01FD1528}"/>
                </a:ext>
              </a:extLst>
            </p:cNvPr>
            <p:cNvSpPr/>
            <p:nvPr/>
          </p:nvSpPr>
          <p:spPr>
            <a:xfrm>
              <a:off x="0" y="0"/>
              <a:ext cx="12192000" cy="3035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CDFBBA7-0E8A-438D-9271-3EC9FC582A06}"/>
                </a:ext>
              </a:extLst>
            </p:cNvPr>
            <p:cNvSpPr/>
            <p:nvPr/>
          </p:nvSpPr>
          <p:spPr>
            <a:xfrm>
              <a:off x="0" y="3562350"/>
              <a:ext cx="12192000" cy="32956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98937878"/>
      </p:ext>
    </p:extLst>
  </p:cSld>
  <p:clrMapOvr>
    <a:masterClrMapping/>
  </p:clrMapOvr>
  <p:transition spd="slow" advTm="2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25E-6 3.7037E-7 L 1.25E-6 2.90648 " pathEditMode="relative" rAng="0" ptsTypes="AA">
                                      <p:cBhvr>
                                        <p:cTn id="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532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1458 -3.7037E-7 L -0.01458 -2.95463 " pathEditMode="relative" rAng="0" ptsTypes="AA">
                                      <p:cBhvr>
                                        <p:cTn id="8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77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475483" y="3075057"/>
            <a:ext cx="1241045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58</a:t>
            </a:r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초</a:t>
            </a:r>
          </a:p>
        </p:txBody>
      </p:sp>
    </p:spTree>
    <p:extLst>
      <p:ext uri="{BB962C8B-B14F-4D97-AF65-F5344CB8AC3E}">
        <p14:creationId xmlns:p14="http://schemas.microsoft.com/office/powerpoint/2010/main" val="201016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518760" y="3075057"/>
            <a:ext cx="115448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</a:t>
            </a:r>
          </a:p>
        </p:txBody>
      </p:sp>
    </p:spTree>
    <p:extLst>
      <p:ext uri="{BB962C8B-B14F-4D97-AF65-F5344CB8AC3E}">
        <p14:creationId xmlns:p14="http://schemas.microsoft.com/office/powerpoint/2010/main" val="21764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546816" y="3075057"/>
            <a:ext cx="1098379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동안</a:t>
            </a:r>
          </a:p>
        </p:txBody>
      </p:sp>
    </p:spTree>
    <p:extLst>
      <p:ext uri="{BB962C8B-B14F-4D97-AF65-F5344CB8AC3E}">
        <p14:creationId xmlns:p14="http://schemas.microsoft.com/office/powerpoint/2010/main" val="256835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546816" y="3075057"/>
            <a:ext cx="1098379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쉴틈</a:t>
            </a:r>
            <a:endParaRPr lang="ko-KR" altLang="en-US" sz="4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178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089962" y="3075057"/>
            <a:ext cx="2012089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쉴틈없이</a:t>
            </a:r>
            <a:endParaRPr lang="ko-KR" altLang="en-US" sz="4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1566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089963" y="3075057"/>
            <a:ext cx="2012089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펼쳐지는</a:t>
            </a:r>
          </a:p>
        </p:txBody>
      </p:sp>
    </p:spTree>
    <p:extLst>
      <p:ext uri="{BB962C8B-B14F-4D97-AF65-F5344CB8AC3E}">
        <p14:creationId xmlns:p14="http://schemas.microsoft.com/office/powerpoint/2010/main" val="106121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4633108" y="3075057"/>
            <a:ext cx="292580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프리젠테이션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2792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775248" y="3075057"/>
            <a:ext cx="64152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</a:t>
            </a:r>
          </a:p>
        </p:txBody>
      </p:sp>
    </p:spTree>
    <p:extLst>
      <p:ext uri="{BB962C8B-B14F-4D97-AF65-F5344CB8AC3E}">
        <p14:creationId xmlns:p14="http://schemas.microsoft.com/office/powerpoint/2010/main" val="193967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5184542" y="3075057"/>
            <a:ext cx="1822935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</a:t>
            </a:r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그럼</a:t>
            </a:r>
          </a:p>
        </p:txBody>
      </p:sp>
    </p:spTree>
    <p:extLst>
      <p:ext uri="{BB962C8B-B14F-4D97-AF65-F5344CB8AC3E}">
        <p14:creationId xmlns:p14="http://schemas.microsoft.com/office/powerpoint/2010/main" val="1625867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4441551" y="3075057"/>
            <a:ext cx="3308919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</a:t>
            </a:r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그럼 시작해</a:t>
            </a:r>
          </a:p>
        </p:txBody>
      </p:sp>
    </p:spTree>
    <p:extLst>
      <p:ext uri="{BB962C8B-B14F-4D97-AF65-F5344CB8AC3E}">
        <p14:creationId xmlns:p14="http://schemas.microsoft.com/office/powerpoint/2010/main" val="260775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3756269" y="3075057"/>
            <a:ext cx="467948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</a:t>
            </a:r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그럼 </a:t>
            </a:r>
            <a:r>
              <a:rPr lang="ko-KR" altLang="en-US" sz="40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시작해볼게요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9368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3756269" y="3075057"/>
            <a:ext cx="467948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</a:t>
            </a:r>
            <a:r>
              <a:rPr lang="en-US" altLang="ko-KR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그럼 </a:t>
            </a:r>
            <a:r>
              <a:rPr lang="ko-KR" altLang="en-US" sz="4000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시작해볼게요</a:t>
            </a:r>
            <a:endParaRPr lang="ko-KR" altLang="en-US" sz="40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03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032CF5-4BB4-4B6C-A7B9-531E732DD26B}"/>
              </a:ext>
            </a:extLst>
          </p:cNvPr>
          <p:cNvSpPr txBox="1"/>
          <p:nvPr/>
        </p:nvSpPr>
        <p:spPr>
          <a:xfrm>
            <a:off x="5042512" y="3072063"/>
            <a:ext cx="1106393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PPT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562D65-670D-4702-A401-C27467968E72}"/>
              </a:ext>
            </a:extLst>
          </p:cNvPr>
          <p:cNvSpPr txBox="1"/>
          <p:nvPr/>
        </p:nvSpPr>
        <p:spPr>
          <a:xfrm>
            <a:off x="6320421" y="3075057"/>
            <a:ext cx="1154483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광고</a:t>
            </a:r>
          </a:p>
        </p:txBody>
      </p:sp>
    </p:spTree>
    <p:extLst>
      <p:ext uri="{BB962C8B-B14F-4D97-AF65-F5344CB8AC3E}">
        <p14:creationId xmlns:p14="http://schemas.microsoft.com/office/powerpoint/2010/main" val="144137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3204022" y="2921169"/>
            <a:ext cx="5783956" cy="1015663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latin typeface="Arial Black" panose="020B0A04020102020204" pitchFamily="34" charset="0"/>
                <a:ea typeface="나눔바른고딕" panose="020B0603020101020101" pitchFamily="50" charset="-127"/>
              </a:rPr>
              <a:t>DON’T</a:t>
            </a:r>
            <a:r>
              <a:rPr lang="ko-KR" altLang="en-US" sz="6000" dirty="0">
                <a:solidFill>
                  <a:schemeClr val="bg1"/>
                </a:solidFill>
                <a:latin typeface="Arial Black" panose="020B0A04020102020204" pitchFamily="34" charset="0"/>
                <a:ea typeface="나눔바른고딕" panose="020B0603020101020101" pitchFamily="50" charset="-127"/>
              </a:rPr>
              <a:t> </a:t>
            </a:r>
            <a:r>
              <a:rPr lang="en-US" altLang="ko-KR" sz="6000" dirty="0">
                <a:solidFill>
                  <a:schemeClr val="bg1"/>
                </a:solidFill>
                <a:latin typeface="Arial Black" panose="020B0A04020102020204" pitchFamily="34" charset="0"/>
                <a:ea typeface="나눔바른고딕" panose="020B0603020101020101" pitchFamily="50" charset="-127"/>
              </a:rPr>
              <a:t>BLINK</a:t>
            </a:r>
            <a:endParaRPr lang="ko-KR" altLang="en-US" sz="6000" dirty="0">
              <a:solidFill>
                <a:schemeClr val="bg1"/>
              </a:solidFill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5440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396364" y="-7205017"/>
            <a:ext cx="11399274" cy="23175575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150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  <a:endParaRPr lang="ko-KR" altLang="en-US" sz="150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750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" fill="hold"/>
                                        <p:tgtEl>
                                          <p:spTgt spid="6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C26E0614-9098-476E-9F5F-98F14A5336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1353356" y="-6189017"/>
            <a:ext cx="9485289" cy="19236035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1244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endParaRPr lang="ko-KR" altLang="en-US" sz="12440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444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" fill="hold"/>
                                        <p:tgtEl>
                                          <p:spTgt spid="6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1353356" y="-6189017"/>
            <a:ext cx="9485289" cy="19236035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124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endParaRPr lang="ko-KR" altLang="en-US" sz="124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3657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" fill="hold"/>
                                        <p:tgtEl>
                                          <p:spTgt spid="6"/>
                                        </p:tgtEl>
                                      </p:cBhvr>
                                      <p:by x="1000" y="1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F0F847C-8E57-4CB5-9453-181979B908A9}"/>
              </a:ext>
            </a:extLst>
          </p:cNvPr>
          <p:cNvSpPr txBox="1"/>
          <p:nvPr/>
        </p:nvSpPr>
        <p:spPr>
          <a:xfrm>
            <a:off x="2123438" y="2105561"/>
            <a:ext cx="7945125" cy="2646878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16600" dirty="0">
                <a:latin typeface="Arial Black" panose="020B0A04020102020204" pitchFamily="34" charset="0"/>
                <a:ea typeface="나눔바른고딕" panose="020B0603020101020101" pitchFamily="50" charset="-127"/>
              </a:rPr>
              <a:t>START</a:t>
            </a:r>
            <a:endParaRPr lang="ko-KR" altLang="en-US" sz="166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4B80E5A6-2672-4A18-9C2A-9B068B2E67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68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6" dur="300" fill="hold"/>
                                        <p:tgtEl>
                                          <p:spTgt spid="3"/>
                                        </p:tgtEl>
                                      </p:cBhvr>
                                      <p:by x="3000000" y="30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123F823-B86C-460C-8608-25BF69D6AAB7}"/>
              </a:ext>
            </a:extLst>
          </p:cNvPr>
          <p:cNvSpPr txBox="1"/>
          <p:nvPr/>
        </p:nvSpPr>
        <p:spPr>
          <a:xfrm>
            <a:off x="4805436" y="3075057"/>
            <a:ext cx="258115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운영체제는</a:t>
            </a:r>
          </a:p>
        </p:txBody>
      </p:sp>
    </p:spTree>
    <p:extLst>
      <p:ext uri="{BB962C8B-B14F-4D97-AF65-F5344CB8AC3E}">
        <p14:creationId xmlns:p14="http://schemas.microsoft.com/office/powerpoint/2010/main" val="3981116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A89124-3E45-42D2-8F0B-1CEA9448A016}"/>
              </a:ext>
            </a:extLst>
          </p:cNvPr>
          <p:cNvSpPr txBox="1"/>
          <p:nvPr/>
        </p:nvSpPr>
        <p:spPr>
          <a:xfrm>
            <a:off x="304801" y="3198167"/>
            <a:ext cx="11696700" cy="461665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/>
              <a:t>input-output supervisor </a:t>
            </a:r>
            <a:endParaRPr lang="ko-KR" altLang="en-US" sz="2400" b="1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572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A89124-3E45-42D2-8F0B-1CEA9448A016}"/>
              </a:ext>
            </a:extLst>
          </p:cNvPr>
          <p:cNvSpPr txBox="1"/>
          <p:nvPr/>
        </p:nvSpPr>
        <p:spPr>
          <a:xfrm>
            <a:off x="939800" y="3198167"/>
            <a:ext cx="10312401" cy="461665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/>
              <a:t>input-output supervisor </a:t>
            </a:r>
            <a:endParaRPr lang="ko-KR" altLang="en-US" sz="2400" b="1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8121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A89124-3E45-42D2-8F0B-1CEA9448A016}"/>
              </a:ext>
            </a:extLst>
          </p:cNvPr>
          <p:cNvSpPr txBox="1"/>
          <p:nvPr/>
        </p:nvSpPr>
        <p:spPr>
          <a:xfrm>
            <a:off x="2362200" y="3198167"/>
            <a:ext cx="7467600" cy="461665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>
                <a:latin typeface="Arial Black" panose="020B0A04020102020204" pitchFamily="34" charset="0"/>
              </a:rPr>
              <a:t>input-output supervisor </a:t>
            </a:r>
            <a:endParaRPr lang="ko-KR" altLang="en-US" sz="2400" b="1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287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"/>
    </mc:Choice>
    <mc:Fallback xmlns="">
      <p:transition spd="slow" advTm="100"/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A89124-3E45-42D2-8F0B-1CEA9448A016}"/>
              </a:ext>
            </a:extLst>
          </p:cNvPr>
          <p:cNvSpPr txBox="1"/>
          <p:nvPr/>
        </p:nvSpPr>
        <p:spPr>
          <a:xfrm>
            <a:off x="3295650" y="3198167"/>
            <a:ext cx="5600700" cy="461665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dirty="0">
                <a:latin typeface="Arial Black" panose="020B0A04020102020204" pitchFamily="34" charset="0"/>
              </a:rPr>
              <a:t>input-output supervisor </a:t>
            </a:r>
            <a:endParaRPr lang="ko-KR" altLang="en-US" sz="24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072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032CF5-4BB4-4B6C-A7B9-531E732DD26B}"/>
              </a:ext>
            </a:extLst>
          </p:cNvPr>
          <p:cNvSpPr txBox="1"/>
          <p:nvPr/>
        </p:nvSpPr>
        <p:spPr>
          <a:xfrm>
            <a:off x="5214028" y="3075057"/>
            <a:ext cx="1106393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PPT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562D65-670D-4702-A401-C27467968E72}"/>
              </a:ext>
            </a:extLst>
          </p:cNvPr>
          <p:cNvSpPr txBox="1"/>
          <p:nvPr/>
        </p:nvSpPr>
        <p:spPr>
          <a:xfrm>
            <a:off x="6320421" y="3075057"/>
            <a:ext cx="1154483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광고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9D8E0E-526A-42AB-93F7-B8CD98D1E226}"/>
              </a:ext>
            </a:extLst>
          </p:cNvPr>
          <p:cNvSpPr txBox="1"/>
          <p:nvPr/>
        </p:nvSpPr>
        <p:spPr>
          <a:xfrm>
            <a:off x="5318383" y="3075057"/>
            <a:ext cx="1611339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참신한</a:t>
            </a:r>
          </a:p>
        </p:txBody>
      </p:sp>
    </p:spTree>
    <p:extLst>
      <p:ext uri="{BB962C8B-B14F-4D97-AF65-F5344CB8AC3E}">
        <p14:creationId xmlns:p14="http://schemas.microsoft.com/office/powerpoint/2010/main" val="87068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0 L -0.08125 0 " pathEditMode="relative" rAng="0" ptsTypes="AA">
                                      <p:cBhvr>
                                        <p:cTn id="6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6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0 L 0.04544 0 " pathEditMode="relative" rAng="0" ptsTypes="AA">
                                      <p:cBhvr>
                                        <p:cTn id="8" dur="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6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91DB8D0-943F-445C-878C-D3A7148528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A89124-3E45-42D2-8F0B-1CEA9448A016}"/>
              </a:ext>
            </a:extLst>
          </p:cNvPr>
          <p:cNvSpPr txBox="1"/>
          <p:nvPr/>
        </p:nvSpPr>
        <p:spPr>
          <a:xfrm>
            <a:off x="3295650" y="3198167"/>
            <a:ext cx="5600700" cy="461665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>
                <a:solidFill>
                  <a:schemeClr val="bg1"/>
                </a:solidFill>
                <a:latin typeface="Arial Black" panose="020B0A04020102020204" pitchFamily="34" charset="0"/>
              </a:rPr>
              <a:t>input-output supervisor </a:t>
            </a:r>
            <a:endParaRPr lang="ko-KR" altLang="en-US" sz="2400" b="1" dirty="0">
              <a:solidFill>
                <a:schemeClr val="bg1"/>
              </a:solidFill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3151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91DB8D0-943F-445C-878C-D3A7148528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6084FA-B19F-4217-B54E-364D3F7B0F56}"/>
              </a:ext>
            </a:extLst>
          </p:cNvPr>
          <p:cNvSpPr txBox="1"/>
          <p:nvPr/>
        </p:nvSpPr>
        <p:spPr>
          <a:xfrm>
            <a:off x="5070736" y="3075057"/>
            <a:ext cx="205056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한글로는</a:t>
            </a:r>
          </a:p>
        </p:txBody>
      </p:sp>
    </p:spTree>
    <p:extLst>
      <p:ext uri="{BB962C8B-B14F-4D97-AF65-F5344CB8AC3E}">
        <p14:creationId xmlns:p14="http://schemas.microsoft.com/office/powerpoint/2010/main" val="167982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91DB8D0-943F-445C-878C-D3A7148528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6084FA-B19F-4217-B54E-364D3F7B0F56}"/>
              </a:ext>
            </a:extLst>
          </p:cNvPr>
          <p:cNvSpPr txBox="1"/>
          <p:nvPr/>
        </p:nvSpPr>
        <p:spPr>
          <a:xfrm>
            <a:off x="3948637" y="3075057"/>
            <a:ext cx="429476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입출력 감지 시스템</a:t>
            </a:r>
          </a:p>
        </p:txBody>
      </p:sp>
    </p:spTree>
    <p:extLst>
      <p:ext uri="{BB962C8B-B14F-4D97-AF65-F5344CB8AC3E}">
        <p14:creationId xmlns:p14="http://schemas.microsoft.com/office/powerpoint/2010/main" val="109126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91DB8D0-943F-445C-878C-D3A7148528B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6084FA-B19F-4217-B54E-364D3F7B0F56}"/>
              </a:ext>
            </a:extLst>
          </p:cNvPr>
          <p:cNvSpPr txBox="1"/>
          <p:nvPr/>
        </p:nvSpPr>
        <p:spPr>
          <a:xfrm>
            <a:off x="5303973" y="3075057"/>
            <a:ext cx="1584088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줄여서</a:t>
            </a:r>
          </a:p>
        </p:txBody>
      </p:sp>
    </p:spTree>
    <p:extLst>
      <p:ext uri="{BB962C8B-B14F-4D97-AF65-F5344CB8AC3E}">
        <p14:creationId xmlns:p14="http://schemas.microsoft.com/office/powerpoint/2010/main" val="3596590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"/>
    </mc:Choice>
    <mc:Fallback xmlns="">
      <p:transition spd="slow" advTm="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5877043" y="3075057"/>
            <a:ext cx="437941" cy="132343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</a:t>
            </a:r>
            <a:endParaRPr lang="ko-KR" altLang="en-US" sz="8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07887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5618158" y="3075057"/>
            <a:ext cx="955711" cy="132343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</a:t>
            </a:r>
            <a:endParaRPr lang="ko-KR" altLang="en-US" sz="8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898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5691285" y="3066431"/>
            <a:ext cx="792205" cy="132343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</a:t>
            </a:r>
            <a:endParaRPr lang="ko-KR" altLang="en-US" sz="8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3578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5187738" y="2952000"/>
            <a:ext cx="1816524" cy="132343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IOS</a:t>
            </a:r>
            <a:endParaRPr lang="ko-KR" altLang="en-US" sz="8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55E9361-C894-4442-991D-905BC3CF6EC3}"/>
              </a:ext>
            </a:extLst>
          </p:cNvPr>
          <p:cNvSpPr/>
          <p:nvPr/>
        </p:nvSpPr>
        <p:spPr>
          <a:xfrm>
            <a:off x="-3477986" y="2861000"/>
            <a:ext cx="6640286" cy="1505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166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6.25E-7 3.7037E-6 L 0.59883 3.7037E-6 " pathEditMode="relative" rAng="0" ptsTypes="AA">
                                      <p:cBhvr>
                                        <p:cTn id="6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3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5318399" y="3075057"/>
            <a:ext cx="1555234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누구나</a:t>
            </a:r>
          </a:p>
        </p:txBody>
      </p:sp>
    </p:spTree>
    <p:extLst>
      <p:ext uri="{BB962C8B-B14F-4D97-AF65-F5344CB8AC3E}">
        <p14:creationId xmlns:p14="http://schemas.microsoft.com/office/powerpoint/2010/main" val="886549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98E450-97EB-476F-B6C7-C6986ED1DFF5}"/>
              </a:ext>
            </a:extLst>
          </p:cNvPr>
          <p:cNvSpPr txBox="1"/>
          <p:nvPr/>
        </p:nvSpPr>
        <p:spPr>
          <a:xfrm>
            <a:off x="5145275" y="3075057"/>
            <a:ext cx="1901483" cy="861774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5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누구나</a:t>
            </a:r>
          </a:p>
        </p:txBody>
      </p:sp>
    </p:spTree>
    <p:extLst>
      <p:ext uri="{BB962C8B-B14F-4D97-AF65-F5344CB8AC3E}">
        <p14:creationId xmlns:p14="http://schemas.microsoft.com/office/powerpoint/2010/main" val="406916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4773363" y="3075057"/>
            <a:ext cx="2645275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참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신의</a:t>
            </a:r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광고</a:t>
            </a:r>
          </a:p>
        </p:txBody>
      </p:sp>
    </p:spTree>
    <p:extLst>
      <p:ext uri="{BB962C8B-B14F-4D97-AF65-F5344CB8AC3E}">
        <p14:creationId xmlns:p14="http://schemas.microsoft.com/office/powerpoint/2010/main" val="362699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"/>
    </mc:Choice>
    <mc:Fallback xmlns="">
      <p:transition spd="slow" advTm="150"/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4974539" y="2921169"/>
            <a:ext cx="2242922" cy="1015663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누구나</a:t>
            </a:r>
          </a:p>
        </p:txBody>
      </p:sp>
    </p:spTree>
    <p:extLst>
      <p:ext uri="{BB962C8B-B14F-4D97-AF65-F5344CB8AC3E}">
        <p14:creationId xmlns:p14="http://schemas.microsoft.com/office/powerpoint/2010/main" val="245846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4493638" y="2705725"/>
            <a:ext cx="3204724" cy="1446550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누구나</a:t>
            </a:r>
          </a:p>
        </p:txBody>
      </p:sp>
    </p:spTree>
    <p:extLst>
      <p:ext uri="{BB962C8B-B14F-4D97-AF65-F5344CB8AC3E}">
        <p14:creationId xmlns:p14="http://schemas.microsoft.com/office/powerpoint/2010/main" val="1829855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5537208" y="3075057"/>
            <a:ext cx="1117615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쉽고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4A1F2-431E-42AA-AB58-532115E96D6D}"/>
              </a:ext>
            </a:extLst>
          </p:cNvPr>
          <p:cNvSpPr txBox="1"/>
          <p:nvPr/>
        </p:nvSpPr>
        <p:spPr>
          <a:xfrm>
            <a:off x="5895905" y="3044279"/>
            <a:ext cx="1877438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Arial Black" panose="020B0A04020102020204" pitchFamily="34" charset="0"/>
                <a:ea typeface="나눔바른고딕" panose="020B0603020101020101" pitchFamily="50" charset="-127"/>
              </a:rPr>
              <a:t>EASY</a:t>
            </a:r>
            <a:endParaRPr lang="ko-KR" altLang="en-US" sz="44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539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75 0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5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9704EB-BA65-4A3E-8F38-EF9D7A3FA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5070720" y="3075057"/>
            <a:ext cx="205056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간편하고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4A1F2-431E-42AA-AB58-532115E96D6D}"/>
              </a:ext>
            </a:extLst>
          </p:cNvPr>
          <p:cNvSpPr txBox="1"/>
          <p:nvPr/>
        </p:nvSpPr>
        <p:spPr>
          <a:xfrm>
            <a:off x="3709419" y="3044279"/>
            <a:ext cx="2534669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Arial Black" panose="020B0A04020102020204" pitchFamily="34" charset="0"/>
                <a:ea typeface="나눔바른고딕" panose="020B0603020101020101" pitchFamily="50" charset="-127"/>
              </a:rPr>
              <a:t>SIMPLE</a:t>
            </a:r>
            <a:endParaRPr lang="ko-KR" altLang="en-US" sz="4400" dirty="0">
              <a:solidFill>
                <a:schemeClr val="bg1"/>
              </a:solidFill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866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9479 0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4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9704EB-BA65-4A3E-8F38-EF9D7A3FA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4837484" y="3075057"/>
            <a:ext cx="251703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창조적이고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4A1F2-431E-42AA-AB58-532115E96D6D}"/>
              </a:ext>
            </a:extLst>
          </p:cNvPr>
          <p:cNvSpPr txBox="1"/>
          <p:nvPr/>
        </p:nvSpPr>
        <p:spPr>
          <a:xfrm>
            <a:off x="3279455" y="3044279"/>
            <a:ext cx="3343800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Arial Black" panose="020B0A04020102020204" pitchFamily="34" charset="0"/>
                <a:ea typeface="나눔바른고딕" panose="020B0603020101020101" pitchFamily="50" charset="-127"/>
              </a:rPr>
              <a:t>CREATIVE</a:t>
            </a:r>
            <a:endParaRPr lang="ko-KR" altLang="en-US" sz="4400" dirty="0">
              <a:solidFill>
                <a:schemeClr val="bg1"/>
              </a:solidFill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9015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4102 0.00023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44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D03C22-FB8F-4E51-BC02-E08006B8281B}"/>
              </a:ext>
            </a:extLst>
          </p:cNvPr>
          <p:cNvSpPr txBox="1"/>
          <p:nvPr/>
        </p:nvSpPr>
        <p:spPr>
          <a:xfrm>
            <a:off x="5586777" y="3075056"/>
            <a:ext cx="1584088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멋지게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34A1F2-431E-42AA-AB58-532115E96D6D}"/>
              </a:ext>
            </a:extLst>
          </p:cNvPr>
          <p:cNvSpPr txBox="1"/>
          <p:nvPr/>
        </p:nvSpPr>
        <p:spPr>
          <a:xfrm>
            <a:off x="5974452" y="3044279"/>
            <a:ext cx="1720344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Arial Black" panose="020B0A04020102020204" pitchFamily="34" charset="0"/>
                <a:ea typeface="나눔바른고딕" panose="020B0603020101020101" pitchFamily="50" charset="-127"/>
              </a:rPr>
              <a:t>NICE</a:t>
            </a:r>
            <a:endParaRPr lang="ko-KR" altLang="en-US" sz="44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9516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0 L -0.08998 0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05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9704EB-BA65-4A3E-8F38-EF9D7A3FA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5303975" y="3075057"/>
            <a:ext cx="1584087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B3E82F-ACB0-4C6F-A317-6945323F3F44}"/>
              </a:ext>
            </a:extLst>
          </p:cNvPr>
          <p:cNvSpPr txBox="1"/>
          <p:nvPr/>
        </p:nvSpPr>
        <p:spPr>
          <a:xfrm>
            <a:off x="4798214" y="3300343"/>
            <a:ext cx="2595583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 err="1">
                <a:solidFill>
                  <a:schemeClr val="bg1"/>
                </a:solidFill>
                <a:latin typeface="Arial Black" panose="020B0A04020102020204" pitchFamily="34" charset="0"/>
                <a:ea typeface="나눔바른고딕" panose="020B0603020101020101" pitchFamily="50" charset="-127"/>
              </a:rPr>
              <a:t>iPHONE</a:t>
            </a:r>
            <a:endParaRPr lang="ko-KR" altLang="en-US" sz="4400" dirty="0">
              <a:solidFill>
                <a:schemeClr val="bg1"/>
              </a:solidFill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552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05162 " pathEditMode="relative" rAng="0" ptsTypes="AA">
                                      <p:cBhvr>
                                        <p:cTn id="6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5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7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9704EB-BA65-4A3E-8F38-EF9D7A3FA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5770450" y="3075057"/>
            <a:ext cx="651140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</a:t>
            </a:r>
          </a:p>
        </p:txBody>
      </p:sp>
    </p:spTree>
    <p:extLst>
      <p:ext uri="{BB962C8B-B14F-4D97-AF65-F5344CB8AC3E}">
        <p14:creationId xmlns:p14="http://schemas.microsoft.com/office/powerpoint/2010/main" val="253618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9704EB-BA65-4A3E-8F38-EF9D7A3FA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4147412" y="3075057"/>
            <a:ext cx="389722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 할 수 있도록</a:t>
            </a:r>
          </a:p>
        </p:txBody>
      </p:sp>
    </p:spTree>
    <p:extLst>
      <p:ext uri="{BB962C8B-B14F-4D97-AF65-F5344CB8AC3E}">
        <p14:creationId xmlns:p14="http://schemas.microsoft.com/office/powerpoint/2010/main" val="2614124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9704EB-BA65-4A3E-8F38-EF9D7A3FA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4833474" y="3075057"/>
            <a:ext cx="2525050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만들어주는</a:t>
            </a:r>
          </a:p>
        </p:txBody>
      </p:sp>
    </p:spTree>
    <p:extLst>
      <p:ext uri="{BB962C8B-B14F-4D97-AF65-F5344CB8AC3E}">
        <p14:creationId xmlns:p14="http://schemas.microsoft.com/office/powerpoint/2010/main" val="121724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4760596" y="3087936"/>
            <a:ext cx="269657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당</a:t>
            </a:r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신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</a:t>
            </a:r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광고</a:t>
            </a:r>
          </a:p>
        </p:txBody>
      </p:sp>
    </p:spTree>
    <p:extLst>
      <p:ext uri="{BB962C8B-B14F-4D97-AF65-F5344CB8AC3E}">
        <p14:creationId xmlns:p14="http://schemas.microsoft.com/office/powerpoint/2010/main" val="173182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"/>
    </mc:Choice>
    <mc:Fallback xmlns="">
      <p:transition spd="slow" advTm="15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9704EB-BA65-4A3E-8F38-EF9D7A3FA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5318382" y="3075057"/>
            <a:ext cx="1555234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시스템</a:t>
            </a:r>
          </a:p>
        </p:txBody>
      </p:sp>
    </p:spTree>
    <p:extLst>
      <p:ext uri="{BB962C8B-B14F-4D97-AF65-F5344CB8AC3E}">
        <p14:creationId xmlns:p14="http://schemas.microsoft.com/office/powerpoint/2010/main" val="2652504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9704EB-BA65-4A3E-8F38-EF9D7A3FA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872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5290331" y="3075057"/>
            <a:ext cx="1611340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거기에</a:t>
            </a:r>
          </a:p>
        </p:txBody>
      </p:sp>
    </p:spTree>
    <p:extLst>
      <p:ext uri="{BB962C8B-B14F-4D97-AF65-F5344CB8AC3E}">
        <p14:creationId xmlns:p14="http://schemas.microsoft.com/office/powerpoint/2010/main" val="3296405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5086753" y="3075057"/>
            <a:ext cx="201850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DESIGN</a:t>
            </a:r>
            <a:endParaRPr lang="ko-KR" altLang="en-US" sz="40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49143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mph" presetSubtype="0" fill="hold" grpId="1" nodeType="withEffect">
                                  <p:stCondLst>
                                    <p:cond delay="4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5086751" y="3075057"/>
            <a:ext cx="201850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DESIGN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16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8F9192-A96C-4763-B9E5-B340FED4D05D}"/>
              </a:ext>
            </a:extLst>
          </p:cNvPr>
          <p:cNvSpPr txBox="1"/>
          <p:nvPr/>
        </p:nvSpPr>
        <p:spPr>
          <a:xfrm>
            <a:off x="5753901" y="3075057"/>
            <a:ext cx="1584087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예쁘고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6AA501-2B1E-4186-81D4-B07C0F9FFBF3}"/>
              </a:ext>
            </a:extLst>
          </p:cNvPr>
          <p:cNvSpPr txBox="1"/>
          <p:nvPr/>
        </p:nvSpPr>
        <p:spPr>
          <a:xfrm>
            <a:off x="3946604" y="2434680"/>
            <a:ext cx="1468672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Arial Black" panose="020B0A04020102020204" pitchFamily="34" charset="0"/>
                <a:ea typeface="나눔바른고딕" panose="020B0603020101020101" pitchFamily="50" charset="-127"/>
              </a:rPr>
              <a:t>THE</a:t>
            </a:r>
            <a:endParaRPr lang="ko-KR" altLang="en-US" sz="44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A02AF7-C9C2-46E3-B649-D8809B154C9D}"/>
              </a:ext>
            </a:extLst>
          </p:cNvPr>
          <p:cNvSpPr txBox="1"/>
          <p:nvPr/>
        </p:nvSpPr>
        <p:spPr>
          <a:xfrm>
            <a:off x="6118587" y="3652314"/>
            <a:ext cx="3350597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Arial Black" panose="020B0A04020102020204" pitchFamily="34" charset="0"/>
                <a:ea typeface="나눔바른고딕" panose="020B0603020101020101" pitchFamily="50" charset="-127"/>
              </a:rPr>
              <a:t>BEUTIFUL</a:t>
            </a:r>
            <a:endParaRPr lang="ko-KR" altLang="en-US" sz="44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0333099-6189-49B9-892D-50F4FE63D85D}"/>
              </a:ext>
            </a:extLst>
          </p:cNvPr>
          <p:cNvSpPr/>
          <p:nvPr/>
        </p:nvSpPr>
        <p:spPr>
          <a:xfrm>
            <a:off x="0" y="-23704"/>
            <a:ext cx="12192000" cy="3075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09960A7-5766-4E59-89F0-7280912786C4}"/>
              </a:ext>
            </a:extLst>
          </p:cNvPr>
          <p:cNvSpPr/>
          <p:nvPr/>
        </p:nvSpPr>
        <p:spPr>
          <a:xfrm>
            <a:off x="0" y="3806647"/>
            <a:ext cx="12192000" cy="3075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84780C-FA81-40B4-B6E9-697176D88EB0}"/>
              </a:ext>
            </a:extLst>
          </p:cNvPr>
          <p:cNvSpPr txBox="1"/>
          <p:nvPr/>
        </p:nvSpPr>
        <p:spPr>
          <a:xfrm>
            <a:off x="5021575" y="3075057"/>
            <a:ext cx="651140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더</a:t>
            </a:r>
          </a:p>
        </p:txBody>
      </p:sp>
    </p:spTree>
    <p:extLst>
      <p:ext uri="{BB962C8B-B14F-4D97-AF65-F5344CB8AC3E}">
        <p14:creationId xmlns:p14="http://schemas.microsoft.com/office/powerpoint/2010/main" val="427727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8" grpId="0" animBg="1"/>
      <p:bldP spid="9" grpId="0" animBg="1"/>
      <p:bldP spid="10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8F9192-A96C-4763-B9E5-B340FED4D05D}"/>
              </a:ext>
            </a:extLst>
          </p:cNvPr>
          <p:cNvSpPr txBox="1"/>
          <p:nvPr/>
        </p:nvSpPr>
        <p:spPr>
          <a:xfrm>
            <a:off x="5070719" y="3051334"/>
            <a:ext cx="205056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독창적인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BF4AD5-E6AC-4215-B458-DC7D29497796}"/>
              </a:ext>
            </a:extLst>
          </p:cNvPr>
          <p:cNvSpPr txBox="1"/>
          <p:nvPr/>
        </p:nvSpPr>
        <p:spPr>
          <a:xfrm>
            <a:off x="3946604" y="3652313"/>
            <a:ext cx="1468672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Arial Black" panose="020B0A04020102020204" pitchFamily="34" charset="0"/>
                <a:ea typeface="나눔바른고딕" panose="020B0603020101020101" pitchFamily="50" charset="-127"/>
              </a:rPr>
              <a:t>THE</a:t>
            </a:r>
            <a:endParaRPr lang="ko-KR" altLang="en-US" sz="44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783423-CDD8-431F-916F-95E5D99C6102}"/>
              </a:ext>
            </a:extLst>
          </p:cNvPr>
          <p:cNvSpPr txBox="1"/>
          <p:nvPr/>
        </p:nvSpPr>
        <p:spPr>
          <a:xfrm>
            <a:off x="5539902" y="2329358"/>
            <a:ext cx="2880917" cy="769441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latin typeface="Arial Black" panose="020B0A04020102020204" pitchFamily="34" charset="0"/>
                <a:ea typeface="나눔바른고딕" panose="020B0603020101020101" pitchFamily="50" charset="-127"/>
              </a:rPr>
              <a:t>SPECIAL</a:t>
            </a:r>
            <a:endParaRPr lang="ko-KR" altLang="en-US" sz="4400" dirty="0">
              <a:latin typeface="Arial Black" panose="020B0A04020102020204" pitchFamily="34" charset="0"/>
              <a:ea typeface="나눔바른고딕" panose="020B060302010102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59DE3E6-F040-46D2-ADB0-B3B7CC8D3870}"/>
              </a:ext>
            </a:extLst>
          </p:cNvPr>
          <p:cNvSpPr/>
          <p:nvPr/>
        </p:nvSpPr>
        <p:spPr>
          <a:xfrm>
            <a:off x="0" y="-23704"/>
            <a:ext cx="12192000" cy="3075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69B37A-6FA4-476D-AC12-2BD4069825FB}"/>
              </a:ext>
            </a:extLst>
          </p:cNvPr>
          <p:cNvSpPr/>
          <p:nvPr/>
        </p:nvSpPr>
        <p:spPr>
          <a:xfrm>
            <a:off x="0" y="3806647"/>
            <a:ext cx="12192000" cy="30750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32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1" animBg="1"/>
      <p:bldP spid="8" grpId="1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5303958" y="3075057"/>
            <a:ext cx="1584087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아이폰</a:t>
            </a:r>
          </a:p>
        </p:txBody>
      </p:sp>
    </p:spTree>
    <p:extLst>
      <p:ext uri="{BB962C8B-B14F-4D97-AF65-F5344CB8AC3E}">
        <p14:creationId xmlns:p14="http://schemas.microsoft.com/office/powerpoint/2010/main" val="111996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EF30B14-39FC-441A-A8EF-177956774703}"/>
              </a:ext>
            </a:extLst>
          </p:cNvPr>
          <p:cNvSpPr txBox="1"/>
          <p:nvPr/>
        </p:nvSpPr>
        <p:spPr>
          <a:xfrm>
            <a:off x="5077938" y="3075057"/>
            <a:ext cx="2036135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 err="1">
                <a:solidFill>
                  <a:schemeClr val="bg1">
                    <a:lumMod val="8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iPHONE</a:t>
            </a:r>
            <a:endParaRPr lang="ko-KR" altLang="en-US" sz="4000" dirty="0">
              <a:solidFill>
                <a:schemeClr val="bg1">
                  <a:lumMod val="8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270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mph" presetSubtype="0" fill="hold" grpId="1" nodeType="withEffect">
                                  <p:stCondLst>
                                    <p:cond delay="40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00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579704EB-BA65-4A3E-8F38-EF9D7A3FAD4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E931E4-D6B8-40F1-BB98-4DA2C826106E}"/>
              </a:ext>
            </a:extLst>
          </p:cNvPr>
          <p:cNvSpPr txBox="1"/>
          <p:nvPr/>
        </p:nvSpPr>
        <p:spPr>
          <a:xfrm>
            <a:off x="5303956" y="3075057"/>
            <a:ext cx="1584088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그리고</a:t>
            </a:r>
          </a:p>
        </p:txBody>
      </p:sp>
    </p:spTree>
    <p:extLst>
      <p:ext uri="{BB962C8B-B14F-4D97-AF65-F5344CB8AC3E}">
        <p14:creationId xmlns:p14="http://schemas.microsoft.com/office/powerpoint/2010/main" val="333220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4760596" y="3087936"/>
            <a:ext cx="269657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당신</a:t>
            </a:r>
            <a:r>
              <a:rPr lang="ko-KR" altLang="en-US" sz="4000" dirty="0" err="1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한</a:t>
            </a:r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광고</a:t>
            </a:r>
          </a:p>
        </p:txBody>
      </p:sp>
    </p:spTree>
    <p:extLst>
      <p:ext uri="{BB962C8B-B14F-4D97-AF65-F5344CB8AC3E}">
        <p14:creationId xmlns:p14="http://schemas.microsoft.com/office/powerpoint/2010/main" val="295278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5303957" y="3075057"/>
            <a:ext cx="1584088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카메라</a:t>
            </a:r>
          </a:p>
        </p:txBody>
      </p:sp>
    </p:spTree>
    <p:extLst>
      <p:ext uri="{BB962C8B-B14F-4D97-AF65-F5344CB8AC3E}">
        <p14:creationId xmlns:p14="http://schemas.microsoft.com/office/powerpoint/2010/main" val="2047600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5537196" y="3075057"/>
            <a:ext cx="1117614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망원</a:t>
            </a:r>
          </a:p>
        </p:txBody>
      </p:sp>
    </p:spTree>
    <p:extLst>
      <p:ext uri="{BB962C8B-B14F-4D97-AF65-F5344CB8AC3E}">
        <p14:creationId xmlns:p14="http://schemas.microsoft.com/office/powerpoint/2010/main" val="295742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"/>
    </mc:Choice>
    <mc:Fallback xmlns="">
      <p:transition spd="slow" advTm="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5070723" y="3075057"/>
            <a:ext cx="205056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타임랩스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064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5070722" y="3075057"/>
            <a:ext cx="2050561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슬로모션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620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1DF797-4081-405D-8D1D-DD368B6D7A87}"/>
              </a:ext>
            </a:extLst>
          </p:cNvPr>
          <p:cNvSpPr txBox="1"/>
          <p:nvPr/>
        </p:nvSpPr>
        <p:spPr>
          <a:xfrm>
            <a:off x="3201618" y="2459504"/>
            <a:ext cx="5788764" cy="1938992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인물사진</a:t>
            </a:r>
          </a:p>
        </p:txBody>
      </p:sp>
    </p:spTree>
    <p:extLst>
      <p:ext uri="{BB962C8B-B14F-4D97-AF65-F5344CB8AC3E}">
        <p14:creationId xmlns:p14="http://schemas.microsoft.com/office/powerpoint/2010/main" val="96516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B1DF797-4081-405D-8D1D-DD368B6D7A87}"/>
              </a:ext>
            </a:extLst>
          </p:cNvPr>
          <p:cNvSpPr txBox="1"/>
          <p:nvPr/>
        </p:nvSpPr>
        <p:spPr>
          <a:xfrm>
            <a:off x="3201618" y="2459504"/>
            <a:ext cx="5788764" cy="1938992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인물사진</a:t>
            </a:r>
          </a:p>
        </p:txBody>
      </p:sp>
    </p:spTree>
    <p:extLst>
      <p:ext uri="{BB962C8B-B14F-4D97-AF65-F5344CB8AC3E}">
        <p14:creationId xmlns:p14="http://schemas.microsoft.com/office/powerpoint/2010/main" val="3660471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1DF797-4081-405D-8D1D-DD368B6D7A87}"/>
              </a:ext>
            </a:extLst>
          </p:cNvPr>
          <p:cNvSpPr txBox="1"/>
          <p:nvPr/>
        </p:nvSpPr>
        <p:spPr>
          <a:xfrm>
            <a:off x="3201618" y="2459504"/>
            <a:ext cx="5788764" cy="1938992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인물사진</a:t>
            </a:r>
          </a:p>
        </p:txBody>
      </p:sp>
    </p:spTree>
    <p:extLst>
      <p:ext uri="{BB962C8B-B14F-4D97-AF65-F5344CB8AC3E}">
        <p14:creationId xmlns:p14="http://schemas.microsoft.com/office/powerpoint/2010/main" val="1313762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4463191" y="3075057"/>
            <a:ext cx="3265638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진짜 </a:t>
            </a:r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이쁩니다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0610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4370206" y="3013502"/>
            <a:ext cx="3451586" cy="830997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진짜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이쁩니다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02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4229144" y="2921169"/>
            <a:ext cx="3733714" cy="1015663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진짜</a:t>
            </a:r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이쁩니다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257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DD5F151-7A05-4795-91FD-AC7E01FD15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16C9F1-8331-4CBC-8A17-85FC4F82910A}"/>
              </a:ext>
            </a:extLst>
          </p:cNvPr>
          <p:cNvSpPr txBox="1"/>
          <p:nvPr/>
        </p:nvSpPr>
        <p:spPr>
          <a:xfrm>
            <a:off x="4773365" y="3075057"/>
            <a:ext cx="2645276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참신한 광고</a:t>
            </a:r>
          </a:p>
        </p:txBody>
      </p:sp>
    </p:spTree>
    <p:extLst>
      <p:ext uri="{BB962C8B-B14F-4D97-AF65-F5344CB8AC3E}">
        <p14:creationId xmlns:p14="http://schemas.microsoft.com/office/powerpoint/2010/main" val="376583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4089682" y="2828836"/>
            <a:ext cx="4012637" cy="120032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진짜</a:t>
            </a:r>
            <a:r>
              <a:rPr lang="ko-KR" altLang="en-US" sz="400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40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이쁩니다</a:t>
            </a:r>
            <a:r>
              <a:rPr lang="en-US" altLang="ko-KR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!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673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1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1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3776299" y="3075057"/>
            <a:ext cx="463941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그냥 찍으시면 됩니다</a:t>
            </a:r>
          </a:p>
        </p:txBody>
      </p:sp>
    </p:spTree>
    <p:extLst>
      <p:ext uri="{BB962C8B-B14F-4D97-AF65-F5344CB8AC3E}">
        <p14:creationId xmlns:p14="http://schemas.microsoft.com/office/powerpoint/2010/main" val="320731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FF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3776298" y="3075057"/>
            <a:ext cx="463941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그냥 찍으시면 됩니다</a:t>
            </a:r>
          </a:p>
        </p:txBody>
      </p:sp>
    </p:spTree>
    <p:extLst>
      <p:ext uri="{BB962C8B-B14F-4D97-AF65-F5344CB8AC3E}">
        <p14:creationId xmlns:p14="http://schemas.microsoft.com/office/powerpoint/2010/main" val="138877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BAB16E0-2020-43C9-A586-7F39C5A621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D9A0B5-26D2-45B1-B696-BD5B00ABB282}"/>
              </a:ext>
            </a:extLst>
          </p:cNvPr>
          <p:cNvSpPr txBox="1"/>
          <p:nvPr/>
        </p:nvSpPr>
        <p:spPr>
          <a:xfrm>
            <a:off x="3776299" y="3075057"/>
            <a:ext cx="4639412" cy="707886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그냥 찍으시면 됩니다</a:t>
            </a:r>
            <a:endParaRPr lang="ko-KR" altLang="en-US" sz="40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318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"/>
    </mc:Choice>
    <mc:Fallback xmlns="">
      <p:transition spd="slow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2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4628292" y="2828836"/>
            <a:ext cx="2935419" cy="120032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더 이상</a:t>
            </a:r>
            <a:endParaRPr lang="ko-KR" altLang="en-US" sz="40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8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0"/>
    </mc:Choice>
    <mc:Fallback xmlns="">
      <p:transition spd="slow" advTm="800"/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4528106" y="3013501"/>
            <a:ext cx="3135794" cy="830997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뭘로 찍을지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3108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10E9B7-D2A9-46CE-A71B-8E0054C5E2C0}"/>
              </a:ext>
            </a:extLst>
          </p:cNvPr>
          <p:cNvSpPr txBox="1"/>
          <p:nvPr/>
        </p:nvSpPr>
        <p:spPr>
          <a:xfrm>
            <a:off x="5179724" y="2828836"/>
            <a:ext cx="1832553" cy="1200329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고민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910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3246339-A89E-49B4-8D57-6EA7818EEB8B}"/>
              </a:ext>
            </a:extLst>
          </p:cNvPr>
          <p:cNvSpPr txBox="1"/>
          <p:nvPr/>
        </p:nvSpPr>
        <p:spPr>
          <a:xfrm>
            <a:off x="4605049" y="3013501"/>
            <a:ext cx="2981907" cy="830997"/>
          </a:xfrm>
          <a:prstGeom prst="rect">
            <a:avLst/>
          </a:prstGeom>
          <a:noFill/>
          <a:scene3d>
            <a:camera prst="perspectiveFron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하지마세요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3909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CB87C78-2F26-4CE9-A8C4-D8E6DB86A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97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77A3076-02EA-445A-9066-640759906D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0" y="1269000"/>
            <a:ext cx="432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36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"/>
    </mc:Choice>
    <mc:Fallback xmlns="">
      <p:transition spd="slow" advTm="400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299</Words>
  <Application>Microsoft Office PowerPoint</Application>
  <PresentationFormat>와이드스크린</PresentationFormat>
  <Paragraphs>230</Paragraphs>
  <Slides>169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169</vt:i4>
      </vt:variant>
    </vt:vector>
  </HeadingPairs>
  <TitlesOfParts>
    <vt:vector size="177" baseType="lpstr">
      <vt:lpstr>맑은 고딕</vt:lpstr>
      <vt:lpstr>Arial Black</vt:lpstr>
      <vt:lpstr>나눔스퀘어</vt:lpstr>
      <vt:lpstr>나눔바른고딕</vt:lpstr>
      <vt:lpstr>나눔스퀘어 Bold</vt:lpstr>
      <vt:lpstr>나눔스퀘어OTF ExtraBold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sung hun</dc:creator>
  <cp:lastModifiedBy>SAMSUNG</cp:lastModifiedBy>
  <cp:revision>95</cp:revision>
  <dcterms:created xsi:type="dcterms:W3CDTF">2018-09-24T06:44:25Z</dcterms:created>
  <dcterms:modified xsi:type="dcterms:W3CDTF">2018-12-16T06:28:30Z</dcterms:modified>
</cp:coreProperties>
</file>

<file path=docProps/thumbnail.jpeg>
</file>